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8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936197/what-is-the-difference-between-application-server-and-web-server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internet_technologies/web_servers.htm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Backend - </a:t>
            </a:r>
            <a:r>
              <a:rPr lang="en-US" dirty="0" err="1" smtClean="0"/>
              <a:t>WebServers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Server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All computers that host websites must have web server software</a:t>
            </a:r>
          </a:p>
          <a:p>
            <a:endParaRPr lang="en-US" dirty="0"/>
          </a:p>
          <a:p>
            <a:r>
              <a:rPr lang="en-US" dirty="0"/>
              <a:t>Software and hardware that uses HTTP (Hypertext Transfer Protocol)to respond to client requests made over the World Wide Web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Main job of a web server is to display website content through storing, processing and delivering webpages to users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support SMTP (Simple Mail Transfer Protocol) and FTP (File Transfer Protocol), used for email, file transfer and storage</a:t>
            </a:r>
          </a:p>
          <a:p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Web server hardware is connected to the internet and allows data to be exchanged with other connected devices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software controls how a user accesses hosted files</a:t>
            </a:r>
          </a:p>
          <a:p>
            <a:endParaRPr lang="en-US" dirty="0" smtClean="0"/>
          </a:p>
          <a:p>
            <a:r>
              <a:rPr lang="en-US" dirty="0" smtClean="0"/>
              <a:t>Used </a:t>
            </a:r>
            <a:r>
              <a:rPr lang="en-US" dirty="0"/>
              <a:t>for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web hosting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hosting of data for websites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web applications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Defined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4454786"/>
            <a:ext cx="3390900" cy="186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Server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762261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Accessed through the domain names of websites and ensures the delivery of the site's content to the requesting user</a:t>
            </a:r>
          </a:p>
          <a:p>
            <a:r>
              <a:rPr lang="en-US" dirty="0"/>
              <a:t>The software side at least an HTTP server - understand HTTP and URLs</a:t>
            </a:r>
          </a:p>
          <a:p>
            <a:r>
              <a:rPr lang="en-US" dirty="0"/>
              <a:t>The hardware side, a computer that stores web server software and other files related to a website, such as HTML documents, images and JavaScript files</a:t>
            </a:r>
          </a:p>
          <a:p>
            <a:endParaRPr lang="en-US" dirty="0"/>
          </a:p>
          <a:p>
            <a:r>
              <a:rPr lang="en-US" dirty="0"/>
              <a:t>A user needs a file hosted on web server</a:t>
            </a:r>
          </a:p>
          <a:p>
            <a:pPr lvl="1"/>
            <a:r>
              <a:rPr lang="en-US" dirty="0"/>
              <a:t>A person will specify a URL in a web browser's address bar</a:t>
            </a:r>
          </a:p>
          <a:p>
            <a:pPr lvl="1"/>
            <a:r>
              <a:rPr lang="en-US" dirty="0"/>
              <a:t>The web browser will then obtain the IP address of the domain name -- translating the URL through DNS (Domain Name System) </a:t>
            </a:r>
          </a:p>
          <a:p>
            <a:pPr lvl="1"/>
            <a:r>
              <a:rPr lang="en-US" dirty="0"/>
              <a:t>The browser will then request the specific file from the web server by an HTTP request</a:t>
            </a:r>
          </a:p>
          <a:p>
            <a:pPr lvl="1"/>
            <a:r>
              <a:rPr lang="en-US" dirty="0"/>
              <a:t>When the request is received by the web server,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the HTTP server will accept the request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find the content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send it back to the browser through HTTP</a:t>
            </a:r>
          </a:p>
          <a:p>
            <a:pPr lvl="1"/>
            <a:r>
              <a:rPr lang="en-US" dirty="0"/>
              <a:t>If the requested page does not exist or if something goes wrong, the web server will respond with an error message. The browser will then be able to display the webpage.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Working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0299" y="2590800"/>
            <a:ext cx="4360053" cy="2286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624352" y="5048155"/>
            <a:ext cx="2286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Image source : </a:t>
            </a:r>
            <a:r>
              <a:rPr lang="en-US" sz="1200" dirty="0" err="1" smtClean="0">
                <a:hlinkClick r:id="rId3"/>
              </a:rPr>
              <a:t>stackoverflow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4315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Server - Types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762261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web server can be used to serve either static or dynamic content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Static refers to the content being shown as 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Dynamic content can be updated and changed</a:t>
            </a:r>
          </a:p>
          <a:p>
            <a:endParaRPr lang="en-US" dirty="0"/>
          </a:p>
          <a:p>
            <a:r>
              <a:rPr lang="en-US" dirty="0"/>
              <a:t>A static web server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Consist of a computer and HTTP software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Considered static because the sever will send hosted files as is to a browser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Dynamic web 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Consist of a web server and other software such as an application server and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Considered dynamic because the application server can be used to update any hosted files before they are sent to a browser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generate content when it is requested from the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Process is more flexible, it is also more complicated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Dynamic vs. static web servers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905000"/>
            <a:ext cx="4758606" cy="28520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982200" y="4838943"/>
            <a:ext cx="236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Image Source : </a:t>
            </a:r>
            <a:r>
              <a:rPr lang="en-US" sz="1200" dirty="0" err="1" smtClean="0">
                <a:hlinkClick r:id="rId3"/>
              </a:rPr>
              <a:t>TutorialsPoint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7098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Common </a:t>
            </a:r>
            <a:r>
              <a:rPr lang="en-IN" smtClean="0"/>
              <a:t>Web </a:t>
            </a:r>
            <a:r>
              <a:rPr lang="en-IN" smtClean="0"/>
              <a:t>servers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Apache HTTP 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Developed by Apache Software Foundation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Free and open source web server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For Windows</a:t>
            </a:r>
            <a:r>
              <a:rPr lang="en-US" dirty="0"/>
              <a:t>, Mac OS X, Unix, Linux, Solaris and other operating systems</a:t>
            </a:r>
          </a:p>
          <a:p>
            <a:endParaRPr lang="en-US" dirty="0"/>
          </a:p>
          <a:p>
            <a:r>
              <a:rPr lang="en-US" dirty="0"/>
              <a:t>Microsoft Internet Information Services (IIS)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Developed by Microsoft for Microsoft platforms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Not open sourced, but widely used</a:t>
            </a:r>
          </a:p>
          <a:p>
            <a:endParaRPr lang="en-US" dirty="0"/>
          </a:p>
          <a:p>
            <a:r>
              <a:rPr lang="en-US" dirty="0"/>
              <a:t>Nginx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popular open source web server for administrators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Has very light </a:t>
            </a:r>
            <a:r>
              <a:rPr lang="en-US" dirty="0"/>
              <a:t>resource utilization and scalability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handle many concurrent sessions due to its event-driven architecture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used as a proxy server and load balancer</a:t>
            </a:r>
          </a:p>
          <a:p>
            <a:endParaRPr lang="en-US" dirty="0"/>
          </a:p>
          <a:p>
            <a:r>
              <a:rPr lang="en-US" dirty="0"/>
              <a:t>Sun Java System Web 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free web server from Sun Microsystems that can run on Windows, Linux and Unix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Well-equipped to handle medium to large websites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9200" y="1431996"/>
            <a:ext cx="1476375" cy="8667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200" y="2671491"/>
            <a:ext cx="1495425" cy="838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8938" y="3882411"/>
            <a:ext cx="1031062" cy="107493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9200" y="5486400"/>
            <a:ext cx="1843462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76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3201</TotalTime>
  <Words>562</Words>
  <Application>Microsoft Office PowerPoint</Application>
  <PresentationFormat>Widescreen</PresentationFormat>
  <Paragraphs>70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Backend - WebServers</vt:lpstr>
      <vt:lpstr>Web Server</vt:lpstr>
      <vt:lpstr>Web Server</vt:lpstr>
      <vt:lpstr>Web Server - Types</vt:lpstr>
      <vt:lpstr>Common Web servers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238</cp:revision>
  <dcterms:created xsi:type="dcterms:W3CDTF">2018-10-16T06:13:57Z</dcterms:created>
  <dcterms:modified xsi:type="dcterms:W3CDTF">2020-09-09T10:35:59Z</dcterms:modified>
</cp:coreProperties>
</file>

<file path=docProps/thumbnail.jpeg>
</file>